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67" r:id="rId3"/>
    <p:sldId id="272" r:id="rId4"/>
    <p:sldId id="273" r:id="rId5"/>
    <p:sldId id="274" r:id="rId6"/>
    <p:sldId id="26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E428C98-D05C-4CF3-94C8-F90DA328AC0C}">
          <p14:sldIdLst>
            <p14:sldId id="271"/>
          </p14:sldIdLst>
        </p14:section>
        <p14:section name="Seção sem Título" id="{A0B99307-53B7-4CEE-AF15-0D4A12223E9E}">
          <p14:sldIdLst>
            <p14:sldId id="267"/>
            <p14:sldId id="272"/>
            <p14:sldId id="273"/>
            <p14:sldId id="27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AC27-4DD1-4FD9-AE2D-BA67E95F4E2A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69D6C-8B39-45F8-A7E3-2BBAEBE0A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60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smtClean="0">
                <a:latin typeface="Arial" panose="020B0604020202020204" pitchFamily="34" charset="0"/>
              </a:rPr>
              <a:t>Fale sobre as orientações de segurança do local onde você está realizando o encontro, como saídas de emergência, rotas de fuga, pontos de encontro, informações sobre a Brigada e Ramal de Emergência, além de outras informações que julgar necessário.</a:t>
            </a:r>
          </a:p>
        </p:txBody>
      </p:sp>
      <p:sp>
        <p:nvSpPr>
          <p:cNvPr id="1198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A018A4-8DF0-43AB-8751-7C74C0F416D2}" type="slidenum">
              <a:rPr lang="pt-BR" altLang="pt-BR" sz="11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pt-BR" altLang="pt-BR" sz="11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08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6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79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6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- Fonte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1" y="5889626"/>
            <a:ext cx="10096500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smtClean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0" y="6635750"/>
            <a:ext cx="121920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smtClean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4108450"/>
            <a:ext cx="12192000" cy="141288"/>
          </a:xfrm>
          <a:prstGeom prst="rect">
            <a:avLst/>
          </a:prstGeom>
          <a:solidFill>
            <a:srgbClr val="007E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16" y="4513134"/>
            <a:ext cx="10648968" cy="1073111"/>
          </a:xfrm>
        </p:spPr>
        <p:txBody>
          <a:bodyPr>
            <a:noAutofit/>
          </a:bodyPr>
          <a:lstStyle>
            <a:lvl1pPr algn="l">
              <a:defRPr sz="3300" b="1" cap="none">
                <a:solidFill>
                  <a:srgbClr val="747678"/>
                </a:solidFill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16" y="5586240"/>
            <a:ext cx="8879435" cy="34131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7476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134556"/>
          </a:xfrm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677316" y="6098471"/>
            <a:ext cx="8879435" cy="3413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Contendo </a:t>
            </a:r>
            <a:r>
              <a:rPr lang="en-US" dirty="0"/>
              <a:t>o nome do apresentador</a:t>
            </a:r>
            <a:r>
              <a:rPr lang="en-US" dirty="0" smtClean="0"/>
              <a:t>	   E a data (xx/xx/xxxx)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70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41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57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4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91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91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46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7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6047-1B44-4CE3-88E6-5D58DA2B605E}" type="datetimeFigureOut">
              <a:rPr lang="pt-BR" smtClean="0"/>
              <a:t>15/09/2017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056B-E930-47E6-A7C3-891799603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2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876" r="65429"/>
          <a:stretch/>
        </p:blipFill>
        <p:spPr>
          <a:xfrm>
            <a:off x="7379372" y="-16043"/>
            <a:ext cx="2390270" cy="41549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3746"/>
          <a:stretch/>
        </p:blipFill>
        <p:spPr>
          <a:xfrm rot="5400000">
            <a:off x="3874172" y="633665"/>
            <a:ext cx="4138861" cy="28715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5" b="17704"/>
          <a:stretch/>
        </p:blipFill>
        <p:spPr>
          <a:xfrm>
            <a:off x="0" y="0"/>
            <a:ext cx="4507834" cy="4138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9" y="4789572"/>
            <a:ext cx="11122525" cy="752475"/>
          </a:xfrm>
        </p:spPr>
        <p:txBody>
          <a:bodyPr rtlCol="0"/>
          <a:lstStyle/>
          <a:p>
            <a:pPr>
              <a:defRPr/>
            </a:pPr>
            <a:r>
              <a:rPr lang="en-US" sz="3200" dirty="0" smtClean="0"/>
              <a:t>CAMPANHA DE FILIAÇÃO  – METABASE CARAJÁS</a:t>
            </a:r>
            <a:endParaRPr lang="en-US" sz="3200" dirty="0"/>
          </a:p>
        </p:txBody>
      </p:sp>
      <p:sp>
        <p:nvSpPr>
          <p:cNvPr id="18435" name="Text Placeholder 2"/>
          <p:cNvSpPr txBox="1">
            <a:spLocks/>
          </p:cNvSpPr>
          <p:nvPr/>
        </p:nvSpPr>
        <p:spPr bwMode="auto">
          <a:xfrm>
            <a:off x="183984" y="6281822"/>
            <a:ext cx="66595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25"/>
              </a:spcBef>
              <a:buFont typeface="Arial" panose="020B0604020202020204" pitchFamily="34" charset="0"/>
              <a:defRPr>
                <a:solidFill>
                  <a:srgbClr val="7476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600" b="1" dirty="0" err="1"/>
              <a:t>Relações</a:t>
            </a:r>
            <a:r>
              <a:rPr lang="en-US" altLang="pt-BR" sz="1600" b="1" dirty="0"/>
              <a:t> </a:t>
            </a:r>
            <a:r>
              <a:rPr lang="en-US" altLang="pt-BR" sz="1600" b="1" dirty="0" err="1"/>
              <a:t>Trabalhistas</a:t>
            </a:r>
            <a:r>
              <a:rPr lang="en-US" altLang="pt-BR" sz="1600" b="1" dirty="0"/>
              <a:t> e </a:t>
            </a:r>
            <a:r>
              <a:rPr lang="en-US" altLang="pt-BR" sz="1600" b="1" dirty="0" err="1" smtClean="0"/>
              <a:t>Sindicais</a:t>
            </a:r>
            <a:r>
              <a:rPr lang="en-US" altLang="pt-BR" sz="1600" b="1" dirty="0" smtClean="0"/>
              <a:t>  - Set 2017</a:t>
            </a:r>
            <a:endParaRPr lang="en-US" altLang="pt-BR" sz="1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1" t="19876" r="17401"/>
          <a:stretch/>
        </p:blipFill>
        <p:spPr>
          <a:xfrm>
            <a:off x="9432757" y="-16043"/>
            <a:ext cx="2759243" cy="4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30766" t="12117" r="34958"/>
          <a:stretch/>
        </p:blipFill>
        <p:spPr>
          <a:xfrm>
            <a:off x="0" y="107693"/>
            <a:ext cx="4868214" cy="665220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304798" y="6689557"/>
            <a:ext cx="12192000" cy="160421"/>
          </a:xfrm>
          <a:prstGeom prst="rect">
            <a:avLst/>
          </a:prstGeom>
          <a:solidFill>
            <a:srgbClr val="4892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31358" t="22030" r="31721" b="5220"/>
          <a:stretch/>
        </p:blipFill>
        <p:spPr>
          <a:xfrm>
            <a:off x="6233375" y="334851"/>
            <a:ext cx="4803820" cy="5100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9181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89" y="3451727"/>
            <a:ext cx="4308445" cy="32313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919912"/>
            <a:ext cx="4308445" cy="32313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96" y="349022"/>
            <a:ext cx="4308445" cy="32313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47729" y="257577"/>
            <a:ext cx="1400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SALOBO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20818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55" y="3007482"/>
            <a:ext cx="4973299" cy="37299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51" y="436160"/>
            <a:ext cx="5303904" cy="29834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7" y="207979"/>
            <a:ext cx="5303904" cy="298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6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4" y="1158055"/>
            <a:ext cx="2621128" cy="46597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2" y="1158055"/>
            <a:ext cx="2621128" cy="46597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240" y="1158055"/>
            <a:ext cx="2621128" cy="46597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66" y="1158055"/>
            <a:ext cx="2621128" cy="46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en-US" sz="1800">
              <a:solidFill>
                <a:srgbClr val="FFFFFF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25603" name="Grupo 3"/>
          <p:cNvGrpSpPr>
            <a:grpSpLocks/>
          </p:cNvGrpSpPr>
          <p:nvPr/>
        </p:nvGrpSpPr>
        <p:grpSpPr bwMode="auto">
          <a:xfrm>
            <a:off x="3475039" y="2212975"/>
            <a:ext cx="5241925" cy="2871788"/>
            <a:chOff x="1951038" y="2000250"/>
            <a:chExt cx="5241925" cy="2872794"/>
          </a:xfrm>
        </p:grpSpPr>
        <p:pic>
          <p:nvPicPr>
            <p:cNvPr id="2560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038" y="2000250"/>
              <a:ext cx="5241925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951038" y="4153654"/>
              <a:ext cx="5241925" cy="719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4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60</Words>
  <Application>Microsoft Office PowerPoint</Application>
  <PresentationFormat>Widescreen</PresentationFormat>
  <Paragraphs>5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Tema do Office</vt:lpstr>
      <vt:lpstr>CAMPANHA DE FILIAÇÃO  – METABASE CARAJÁS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Cleiton Raposo</dc:creator>
  <cp:lastModifiedBy>Cleiton Raposo</cp:lastModifiedBy>
  <cp:revision>104</cp:revision>
  <dcterms:created xsi:type="dcterms:W3CDTF">2017-08-30T19:15:20Z</dcterms:created>
  <dcterms:modified xsi:type="dcterms:W3CDTF">2017-09-15T20:40:55Z</dcterms:modified>
</cp:coreProperties>
</file>